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2" r:id="rId1"/>
    <p:sldMasterId id="2147484352" r:id="rId2"/>
    <p:sldMasterId id="2147484460" r:id="rId3"/>
  </p:sldMasterIdLst>
  <p:sldIdLst>
    <p:sldId id="256" r:id="rId4"/>
    <p:sldId id="258" r:id="rId5"/>
    <p:sldId id="261" r:id="rId6"/>
    <p:sldId id="263" r:id="rId7"/>
    <p:sldId id="282" r:id="rId8"/>
    <p:sldId id="265" r:id="rId9"/>
    <p:sldId id="284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at kaalia" initials="rk" lastIdx="1" clrIdx="0">
    <p:extLst>
      <p:ext uri="{19B8F6BF-5375-455C-9EA6-DF929625EA0E}">
        <p15:presenceInfo xmlns:p15="http://schemas.microsoft.com/office/powerpoint/2012/main" userId="d54d2b64ba3318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3" autoAdjust="0"/>
    <p:restoredTop sz="94660"/>
  </p:normalViewPr>
  <p:slideViewPr>
    <p:cSldViewPr>
      <p:cViewPr>
        <p:scale>
          <a:sx n="60" d="100"/>
          <a:sy n="60" d="100"/>
        </p:scale>
        <p:origin x="42" y="4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70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3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42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2651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87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334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494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62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863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618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6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836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399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730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16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1313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95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700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162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164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9361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418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681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5876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01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8923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767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541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30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651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801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664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78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6674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9803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48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5084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19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919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8596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317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9114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541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53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928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9608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81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46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86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84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0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98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  <p:sldLayoutId id="2147484334" r:id="rId12"/>
    <p:sldLayoutId id="2147484335" r:id="rId13"/>
    <p:sldLayoutId id="2147484336" r:id="rId14"/>
    <p:sldLayoutId id="2147484337" r:id="rId15"/>
    <p:sldLayoutId id="2147484338" r:id="rId16"/>
    <p:sldLayoutId id="21474843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253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  <a:t>2021/2/20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87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3C5F6E-C950-43A5-BBE0-DEDA4C1785EE}"/>
              </a:ext>
            </a:extLst>
          </p:cNvPr>
          <p:cNvSpPr/>
          <p:nvPr/>
        </p:nvSpPr>
        <p:spPr>
          <a:xfrm>
            <a:off x="-1" y="6124498"/>
            <a:ext cx="12192001" cy="532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4"/>
          <p:cNvSpPr txBox="1"/>
          <p:nvPr/>
        </p:nvSpPr>
        <p:spPr>
          <a:xfrm>
            <a:off x="10673208" y="615902"/>
            <a:ext cx="235532" cy="44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3118"/>
              </a:lnSpc>
            </a:pPr>
            <a:endParaRPr lang="en-US" altLang="zh-CN" sz="2800" dirty="0">
              <a:latin typeface="Arial"/>
              <a:ea typeface="Arial"/>
              <a:cs typeface="Arial"/>
            </a:endParaRPr>
          </a:p>
        </p:txBody>
      </p:sp>
      <p:sp>
        <p:nvSpPr>
          <p:cNvPr id="5" name="Text Box5"/>
          <p:cNvSpPr txBox="1"/>
          <p:nvPr/>
        </p:nvSpPr>
        <p:spPr>
          <a:xfrm>
            <a:off x="3231336" y="1923382"/>
            <a:ext cx="5729327" cy="107215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marL="0" algn="ctr" rtl="0" eaLnBrk="1" latinLnBrk="0" hangingPunct="1">
              <a:lnSpc>
                <a:spcPts val="40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u="sng" kern="1200" spc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  AUGMENTATION</a:t>
            </a:r>
            <a:endParaRPr lang="en-IN" sz="3600" u="sng" dirty="0">
              <a:effectLst/>
            </a:endParaRPr>
          </a:p>
          <a:p>
            <a:pPr algn="l" rtl="0">
              <a:lnSpc>
                <a:spcPts val="4014"/>
              </a:lnSpc>
            </a:pPr>
            <a:endParaRPr lang="en-US" altLang="zh-CN" sz="3600" dirty="0">
              <a:latin typeface="Arial"/>
              <a:ea typeface="Arial"/>
              <a:cs typeface="Arial"/>
            </a:endParaRPr>
          </a:p>
        </p:txBody>
      </p:sp>
      <p:sp>
        <p:nvSpPr>
          <p:cNvPr id="6" name="Text Box6"/>
          <p:cNvSpPr txBox="1"/>
          <p:nvPr/>
        </p:nvSpPr>
        <p:spPr>
          <a:xfrm>
            <a:off x="1848880" y="3323747"/>
            <a:ext cx="7101548" cy="53258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sz="3200" dirty="0"/>
          </a:p>
          <a:p>
            <a:pPr algn="l" rtl="0">
              <a:lnSpc>
                <a:spcPts val="3572"/>
              </a:lnSpc>
            </a:pPr>
            <a:r>
              <a:rPr lang="en-US" altLang="zh-CN" sz="4800" b="1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Project</a:t>
            </a:r>
            <a:r>
              <a:rPr lang="en-US" altLang="zh-CN" sz="4800" b="1" spc="-1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4800" b="1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Presentation By</a:t>
            </a:r>
            <a:endParaRPr lang="en-US" altLang="zh-CN" sz="4800" dirty="0">
              <a:latin typeface="Arial"/>
              <a:ea typeface="Arial"/>
              <a:cs typeface="Arial"/>
            </a:endParaRPr>
          </a:p>
        </p:txBody>
      </p:sp>
      <p:sp>
        <p:nvSpPr>
          <p:cNvPr id="8" name="Text Box8"/>
          <p:cNvSpPr txBox="1"/>
          <p:nvPr/>
        </p:nvSpPr>
        <p:spPr>
          <a:xfrm>
            <a:off x="9278605" y="2995535"/>
            <a:ext cx="2789205" cy="107215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>
              <a:solidFill>
                <a:schemeClr val="bg1"/>
              </a:solidFill>
            </a:endParaRPr>
          </a:p>
          <a:p>
            <a:pPr algn="l" rtl="0">
              <a:lnSpc>
                <a:spcPts val="2007"/>
              </a:lnSpc>
            </a:pPr>
            <a:r>
              <a:rPr lang="en-US" altLang="zh-CN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M</a:t>
            </a:r>
            <a:r>
              <a:rPr lang="en-US" altLang="zh-CN" sz="1800" spc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ustafa Hasan (TL)</a:t>
            </a:r>
          </a:p>
          <a:p>
            <a:pPr algn="l" rtl="0">
              <a:lnSpc>
                <a:spcPts val="2007"/>
              </a:lnSpc>
            </a:pPr>
            <a:r>
              <a:rPr lang="en-US" altLang="zh-CN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Ashu</a:t>
            </a:r>
            <a:r>
              <a:rPr lang="en-US" altLang="zh-CN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Hasan, Kartik Sharma, Kapil Dev Sharma, Rajat </a:t>
            </a:r>
            <a:r>
              <a:rPr lang="en-US" altLang="zh-CN" dirty="0" err="1">
                <a:solidFill>
                  <a:schemeClr val="bg1"/>
                </a:solidFill>
                <a:latin typeface="Arial"/>
                <a:ea typeface="Arial"/>
                <a:cs typeface="Arial"/>
              </a:rPr>
              <a:t>Kaliya</a:t>
            </a:r>
            <a:endParaRPr lang="en-US" altLang="zh-CN" sz="180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" name="Text Box10"/>
          <p:cNvSpPr txBox="1"/>
          <p:nvPr/>
        </p:nvSpPr>
        <p:spPr>
          <a:xfrm>
            <a:off x="4173747" y="4930085"/>
            <a:ext cx="3844504" cy="35125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0"/>
              </a:lnSpc>
            </a:pPr>
            <a:endParaRPr sz="2800" dirty="0"/>
          </a:p>
          <a:p>
            <a:pPr algn="ctr" rtl="0">
              <a:lnSpc>
                <a:spcPts val="2234"/>
              </a:lnSpc>
            </a:pPr>
            <a:r>
              <a:rPr lang="en-US" altLang="zh-CN" sz="3200" b="1" spc="2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Session</a:t>
            </a:r>
            <a:r>
              <a:rPr lang="en-US" altLang="zh-CN" sz="3200" b="1" spc="-22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3200" b="1" spc="4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2020-20</a:t>
            </a:r>
            <a:r>
              <a:rPr lang="en-US" altLang="zh-CN" sz="3200" b="1" spc="2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21</a:t>
            </a:r>
            <a:endParaRPr lang="en-US" altLang="zh-CN" sz="320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" name="Text Box11"/>
          <p:cNvSpPr txBox="1"/>
          <p:nvPr/>
        </p:nvSpPr>
        <p:spPr>
          <a:xfrm>
            <a:off x="580112" y="6151028"/>
            <a:ext cx="10782048" cy="40812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0"/>
              </a:lnSpc>
            </a:pPr>
            <a:endParaRPr dirty="0"/>
          </a:p>
          <a:p>
            <a:pPr marL="420624" indent="-420624" algn="ctr" rtl="0">
              <a:lnSpc>
                <a:spcPts val="3248"/>
              </a:lnSpc>
            </a:pPr>
            <a:r>
              <a:rPr lang="en-US" altLang="zh-CN" sz="1600" b="1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      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ConsoleLancer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No.50,4th cross,4th Main, Vinayaka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Layout,Bhattarahalli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Bangalore,Karnataka-560049</a:t>
            </a:r>
            <a:endParaRPr lang="en-US" altLang="zh-CN" sz="16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3B58DB-01F6-40B0-AD99-47144B921E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78" y="129540"/>
            <a:ext cx="1757916" cy="1618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02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7AE1F2-79F4-45A5-92D3-5A0F96993CA0}"/>
              </a:ext>
            </a:extLst>
          </p:cNvPr>
          <p:cNvGrpSpPr/>
          <p:nvPr/>
        </p:nvGrpSpPr>
        <p:grpSpPr>
          <a:xfrm>
            <a:off x="2932956" y="1646634"/>
            <a:ext cx="287655" cy="283845"/>
            <a:chOff x="0" y="0"/>
            <a:chExt cx="287655" cy="2840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B0F7B1-D285-45BD-AA5C-C81B78C8EB3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7655" cy="257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87A5D0-FE2C-4A4E-B197-D91FE154218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1440" y="43307"/>
              <a:ext cx="53340" cy="24079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EE4273-8F07-4BAD-81F7-53FEA1C666A5}"/>
                </a:ext>
              </a:extLst>
            </p:cNvPr>
            <p:cNvSpPr/>
            <p:nvPr/>
          </p:nvSpPr>
          <p:spPr>
            <a:xfrm>
              <a:off x="91745" y="51562"/>
              <a:ext cx="53596" cy="24155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BBC177-4F63-4EF3-A29C-21721F6FCB4A}"/>
                </a:ext>
              </a:extLst>
            </p:cNvPr>
            <p:cNvSpPr/>
            <p:nvPr/>
          </p:nvSpPr>
          <p:spPr>
            <a:xfrm>
              <a:off x="131369" y="49505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9" name="Flowchart: Internal Storage 2069">
            <a:extLst>
              <a:ext uri="{FF2B5EF4-FFF2-40B4-BE49-F238E27FC236}">
                <a16:creationId xmlns:a16="http://schemas.microsoft.com/office/drawing/2014/main" id="{54C285DA-E806-49B0-AE04-2EF7A485D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764" y="3335470"/>
            <a:ext cx="2124075" cy="1400175"/>
          </a:xfrm>
          <a:prstGeom prst="flowChartInternalStorage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 Sign Up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Flowchart: Alternate Process 2068">
            <a:extLst>
              <a:ext uri="{FF2B5EF4-FFF2-40B4-BE49-F238E27FC236}">
                <a16:creationId xmlns:a16="http://schemas.microsoft.com/office/drawing/2014/main" id="{702901FD-6A85-42A3-8FC0-76E140D7B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987" y="3097410"/>
            <a:ext cx="971550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 In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Flowchart: Alternate Process 2072">
            <a:extLst>
              <a:ext uri="{FF2B5EF4-FFF2-40B4-BE49-F238E27FC236}">
                <a16:creationId xmlns:a16="http://schemas.microsoft.com/office/drawing/2014/main" id="{135CE3EE-A4B6-4341-BF91-1BD353744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986" y="3602916"/>
            <a:ext cx="971551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 Up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" name="Flowchart: Alternate Process 2076">
            <a:extLst>
              <a:ext uri="{FF2B5EF4-FFF2-40B4-BE49-F238E27FC236}">
                <a16:creationId xmlns:a16="http://schemas.microsoft.com/office/drawing/2014/main" id="{CA445993-8DC9-4C72-A8EF-013A78D8F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447" y="4193704"/>
            <a:ext cx="971551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Read Me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074">
            <a:extLst>
              <a:ext uri="{FF2B5EF4-FFF2-40B4-BE49-F238E27FC236}">
                <a16:creationId xmlns:a16="http://schemas.microsoft.com/office/drawing/2014/main" id="{FEC412BB-BA40-4EC3-B7BB-528BBF306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7924" y="4210928"/>
            <a:ext cx="1257300" cy="381000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Password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067">
            <a:extLst>
              <a:ext uri="{FF2B5EF4-FFF2-40B4-BE49-F238E27FC236}">
                <a16:creationId xmlns:a16="http://schemas.microsoft.com/office/drawing/2014/main" id="{AD5559A3-8824-42EB-8EC9-4790D7128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5436" y="3204457"/>
            <a:ext cx="1257299" cy="479561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Confirm Password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485094-4DA6-499C-850F-399C49C0DC66}"/>
              </a:ext>
            </a:extLst>
          </p:cNvPr>
          <p:cNvCxnSpPr/>
          <p:nvPr/>
        </p:nvCxnSpPr>
        <p:spPr>
          <a:xfrm flipV="1">
            <a:off x="6802586" y="3505760"/>
            <a:ext cx="1209675" cy="45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5CBD5-97B8-41C1-95CC-6EF329D598E1}"/>
              </a:ext>
            </a:extLst>
          </p:cNvPr>
          <p:cNvCxnSpPr/>
          <p:nvPr/>
        </p:nvCxnSpPr>
        <p:spPr>
          <a:xfrm>
            <a:off x="6779956" y="4292699"/>
            <a:ext cx="752475" cy="59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102630-51E9-41AE-A72A-3D9D8B8F089E}"/>
              </a:ext>
            </a:extLst>
          </p:cNvPr>
          <p:cNvCxnSpPr/>
          <p:nvPr/>
        </p:nvCxnSpPr>
        <p:spPr>
          <a:xfrm flipH="1" flipV="1">
            <a:off x="3536667" y="3354311"/>
            <a:ext cx="876300" cy="45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E1D584-EEAE-4C63-963B-B25A0FE9C395}"/>
              </a:ext>
            </a:extLst>
          </p:cNvPr>
          <p:cNvCxnSpPr/>
          <p:nvPr/>
        </p:nvCxnSpPr>
        <p:spPr>
          <a:xfrm flipH="1">
            <a:off x="3536667" y="3774188"/>
            <a:ext cx="876300" cy="6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554FE9-C697-48D2-81F7-8D9988F4C345}"/>
              </a:ext>
            </a:extLst>
          </p:cNvPr>
          <p:cNvCxnSpPr/>
          <p:nvPr/>
        </p:nvCxnSpPr>
        <p:spPr>
          <a:xfrm flipH="1">
            <a:off x="3568055" y="4160427"/>
            <a:ext cx="876300" cy="6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083">
            <a:extLst>
              <a:ext uri="{FF2B5EF4-FFF2-40B4-BE49-F238E27FC236}">
                <a16:creationId xmlns:a16="http://schemas.microsoft.com/office/drawing/2014/main" id="{2DE134C6-94ED-4361-999C-636963790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428" y="5693653"/>
            <a:ext cx="1257300" cy="466725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First Name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84">
            <a:extLst>
              <a:ext uri="{FF2B5EF4-FFF2-40B4-BE49-F238E27FC236}">
                <a16:creationId xmlns:a16="http://schemas.microsoft.com/office/drawing/2014/main" id="{69CDB9F5-5941-4E9F-B4B8-6B251CCBA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744" y="5695240"/>
            <a:ext cx="1257300" cy="466725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Last Name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085">
            <a:extLst>
              <a:ext uri="{FF2B5EF4-FFF2-40B4-BE49-F238E27FC236}">
                <a16:creationId xmlns:a16="http://schemas.microsoft.com/office/drawing/2014/main" id="{3F27C292-A263-4D53-9D4A-2172C0E01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896" y="5742865"/>
            <a:ext cx="1438275" cy="447675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Phone Number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086">
            <a:extLst>
              <a:ext uri="{FF2B5EF4-FFF2-40B4-BE49-F238E27FC236}">
                <a16:creationId xmlns:a16="http://schemas.microsoft.com/office/drawing/2014/main" id="{38E7854E-38D5-45EC-9D7D-ED701040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894" y="5720611"/>
            <a:ext cx="994816" cy="417513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E-mail 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087">
            <a:extLst>
              <a:ext uri="{FF2B5EF4-FFF2-40B4-BE49-F238E27FC236}">
                <a16:creationId xmlns:a16="http://schemas.microsoft.com/office/drawing/2014/main" id="{BE4793BA-FBC8-4654-B58E-227180435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461" y="5742865"/>
            <a:ext cx="1646931" cy="381001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Security Question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088">
            <a:extLst>
              <a:ext uri="{FF2B5EF4-FFF2-40B4-BE49-F238E27FC236}">
                <a16:creationId xmlns:a16="http://schemas.microsoft.com/office/drawing/2014/main" id="{F8142B79-6CA8-4448-A6EA-839399B92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218" y="4984045"/>
            <a:ext cx="790575" cy="333375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Answer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7AAE60-787C-468C-91E0-5D43B372397F}"/>
              </a:ext>
            </a:extLst>
          </p:cNvPr>
          <p:cNvCxnSpPr/>
          <p:nvPr/>
        </p:nvCxnSpPr>
        <p:spPr>
          <a:xfrm>
            <a:off x="6821636" y="4653839"/>
            <a:ext cx="1038225" cy="42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E36461-5E6C-467D-B4BE-AADBFD892CE0}"/>
              </a:ext>
            </a:extLst>
          </p:cNvPr>
          <p:cNvCxnSpPr>
            <a:cxnSpLocks/>
          </p:cNvCxnSpPr>
          <p:nvPr/>
        </p:nvCxnSpPr>
        <p:spPr>
          <a:xfrm>
            <a:off x="6747894" y="4726866"/>
            <a:ext cx="1229567" cy="966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6E2D64-3E13-49EF-A04C-19CB3F2252C5}"/>
              </a:ext>
            </a:extLst>
          </p:cNvPr>
          <p:cNvCxnSpPr>
            <a:cxnSpLocks/>
          </p:cNvCxnSpPr>
          <p:nvPr/>
        </p:nvCxnSpPr>
        <p:spPr>
          <a:xfrm flipH="1">
            <a:off x="3240496" y="4538765"/>
            <a:ext cx="1136826" cy="351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916F62-6DF5-4234-BEDC-B2C7FA44539E}"/>
              </a:ext>
            </a:extLst>
          </p:cNvPr>
          <p:cNvCxnSpPr>
            <a:cxnSpLocks/>
          </p:cNvCxnSpPr>
          <p:nvPr/>
        </p:nvCxnSpPr>
        <p:spPr>
          <a:xfrm>
            <a:off x="6536756" y="4836802"/>
            <a:ext cx="619437" cy="813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B214D2-65CC-422C-9151-6C9DBF5C52EF}"/>
              </a:ext>
            </a:extLst>
          </p:cNvPr>
          <p:cNvCxnSpPr>
            <a:cxnSpLocks/>
          </p:cNvCxnSpPr>
          <p:nvPr/>
        </p:nvCxnSpPr>
        <p:spPr>
          <a:xfrm flipH="1">
            <a:off x="5456626" y="4907224"/>
            <a:ext cx="398223" cy="742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955097-A49A-490C-B935-D05732F4F1DC}"/>
              </a:ext>
            </a:extLst>
          </p:cNvPr>
          <p:cNvCxnSpPr>
            <a:cxnSpLocks/>
          </p:cNvCxnSpPr>
          <p:nvPr/>
        </p:nvCxnSpPr>
        <p:spPr>
          <a:xfrm flipH="1">
            <a:off x="4531764" y="4811743"/>
            <a:ext cx="678462" cy="813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23647F-106D-4078-95E1-C0A973D40854}"/>
              </a:ext>
            </a:extLst>
          </p:cNvPr>
          <p:cNvCxnSpPr>
            <a:cxnSpLocks/>
          </p:cNvCxnSpPr>
          <p:nvPr/>
        </p:nvCxnSpPr>
        <p:spPr>
          <a:xfrm flipH="1">
            <a:off x="3398161" y="4842930"/>
            <a:ext cx="1209040" cy="712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D86B73E-CC21-4C08-87F9-3CF81A315B29}"/>
              </a:ext>
            </a:extLst>
          </p:cNvPr>
          <p:cNvSpPr/>
          <p:nvPr/>
        </p:nvSpPr>
        <p:spPr>
          <a:xfrm>
            <a:off x="2819354" y="4814548"/>
            <a:ext cx="266700" cy="228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BFE10BF2-2757-49E8-A67F-49E7E4E2F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312" y="1054919"/>
            <a:ext cx="34034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u="sng" dirty="0"/>
              <a:t>User Sign Up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411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97C574-9297-4BAF-BCFE-7DB3684382DE}"/>
              </a:ext>
            </a:extLst>
          </p:cNvPr>
          <p:cNvGrpSpPr/>
          <p:nvPr/>
        </p:nvGrpSpPr>
        <p:grpSpPr>
          <a:xfrm>
            <a:off x="2932956" y="1862658"/>
            <a:ext cx="287655" cy="283845"/>
            <a:chOff x="0" y="0"/>
            <a:chExt cx="287655" cy="2840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319907-E602-4DB2-A91E-44F4524AC0C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7655" cy="2571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31CD48-80AF-4334-9281-2B2D5BFDB72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1440" y="43307"/>
              <a:ext cx="53340" cy="2407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C3615C-394C-43CA-BB1D-CD8EA9D8FDBF}"/>
                </a:ext>
              </a:extLst>
            </p:cNvPr>
            <p:cNvSpPr/>
            <p:nvPr/>
          </p:nvSpPr>
          <p:spPr>
            <a:xfrm>
              <a:off x="91745" y="51562"/>
              <a:ext cx="53596" cy="24155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D270D8-24BC-47C0-813B-E4E0D1377831}"/>
                </a:ext>
              </a:extLst>
            </p:cNvPr>
            <p:cNvSpPr/>
            <p:nvPr/>
          </p:nvSpPr>
          <p:spPr>
            <a:xfrm>
              <a:off x="131369" y="49505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7" name="Flowchart: Internal Storage 2099">
            <a:extLst>
              <a:ext uri="{FF2B5EF4-FFF2-40B4-BE49-F238E27FC236}">
                <a16:creationId xmlns:a16="http://schemas.microsoft.com/office/drawing/2014/main" id="{C15CE122-2101-4C4D-85D6-56D3856A1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824" y="3068960"/>
            <a:ext cx="2124075" cy="1400175"/>
          </a:xfrm>
          <a:prstGeom prst="flowChartInternalStorage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 Dash Board</a:t>
            </a:r>
            <a:endParaRPr kumimoji="0" lang="en-US" altLang="en-US" sz="2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Flowchart: Alternate Process 2098">
            <a:extLst>
              <a:ext uri="{FF2B5EF4-FFF2-40B4-BE49-F238E27FC236}">
                <a16:creationId xmlns:a16="http://schemas.microsoft.com/office/drawing/2014/main" id="{C77DFF72-ABED-4A79-8F60-8C4A01DB5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100" y="3581722"/>
            <a:ext cx="1238250" cy="503238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Show Feature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Flowchart: Alternate Process 2102">
            <a:extLst>
              <a:ext uri="{FF2B5EF4-FFF2-40B4-BE49-F238E27FC236}">
                <a16:creationId xmlns:a16="http://schemas.microsoft.com/office/drawing/2014/main" id="{56BB345A-0821-4844-AC09-07AE7592C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038" y="3257017"/>
            <a:ext cx="876299" cy="324706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Upload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Flowchart: Alternate Process 2106">
            <a:extLst>
              <a:ext uri="{FF2B5EF4-FFF2-40B4-BE49-F238E27FC236}">
                <a16:creationId xmlns:a16="http://schemas.microsoft.com/office/drawing/2014/main" id="{6CCDD5FD-B4CA-4D5F-9DC4-DE081E15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850" y="3930136"/>
            <a:ext cx="1182687" cy="402792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 Path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9F9B7C-64F3-41B7-A722-5019ECC00A9A}"/>
              </a:ext>
            </a:extLst>
          </p:cNvPr>
          <p:cNvCxnSpPr/>
          <p:nvPr/>
        </p:nvCxnSpPr>
        <p:spPr>
          <a:xfrm flipH="1">
            <a:off x="5157143" y="4656183"/>
            <a:ext cx="180975" cy="47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6C06F3-29BC-4F69-ADDB-814FC3BF3BA8}"/>
              </a:ext>
            </a:extLst>
          </p:cNvPr>
          <p:cNvCxnSpPr>
            <a:cxnSpLocks/>
          </p:cNvCxnSpPr>
          <p:nvPr/>
        </p:nvCxnSpPr>
        <p:spPr>
          <a:xfrm>
            <a:off x="6262440" y="4689076"/>
            <a:ext cx="267891" cy="497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252B5F-5701-447F-965D-1515B388DA6C}"/>
              </a:ext>
            </a:extLst>
          </p:cNvPr>
          <p:cNvCxnSpPr/>
          <p:nvPr/>
        </p:nvCxnSpPr>
        <p:spPr>
          <a:xfrm>
            <a:off x="6770837" y="3746504"/>
            <a:ext cx="1076325" cy="45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97E7E4-E4EC-4BEC-98D8-7D60B42C6A3B}"/>
              </a:ext>
            </a:extLst>
          </p:cNvPr>
          <p:cNvCxnSpPr/>
          <p:nvPr/>
        </p:nvCxnSpPr>
        <p:spPr>
          <a:xfrm flipH="1">
            <a:off x="3458813" y="3325269"/>
            <a:ext cx="876300" cy="6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AE1E2F-AF66-487B-99EB-587B52EC2407}"/>
              </a:ext>
            </a:extLst>
          </p:cNvPr>
          <p:cNvCxnSpPr/>
          <p:nvPr/>
        </p:nvCxnSpPr>
        <p:spPr>
          <a:xfrm flipH="1">
            <a:off x="3500586" y="4084960"/>
            <a:ext cx="876300" cy="6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Alternate Process 124674">
            <a:extLst>
              <a:ext uri="{FF2B5EF4-FFF2-40B4-BE49-F238E27FC236}">
                <a16:creationId xmlns:a16="http://schemas.microsoft.com/office/drawing/2014/main" id="{D6474299-B1A2-48DD-93B9-F0C31D5C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136" y="4805685"/>
            <a:ext cx="1182687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 Filter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Flowchart: Alternate Process 124678">
            <a:extLst>
              <a:ext uri="{FF2B5EF4-FFF2-40B4-BE49-F238E27FC236}">
                <a16:creationId xmlns:a16="http://schemas.microsoft.com/office/drawing/2014/main" id="{B50A8073-2862-424F-AC99-8E276DFF7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367" y="5273582"/>
            <a:ext cx="1076325" cy="377606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Hide Filter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8" name="Flowchart: Alternate Process 124680">
            <a:extLst>
              <a:ext uri="{FF2B5EF4-FFF2-40B4-BE49-F238E27FC236}">
                <a16:creationId xmlns:a16="http://schemas.microsoft.com/office/drawing/2014/main" id="{0E7D6169-E794-4032-9126-723328213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019" y="5270188"/>
            <a:ext cx="1076325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Download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9" name="Flowchart: Alternate Process 124682">
            <a:extLst>
              <a:ext uri="{FF2B5EF4-FFF2-40B4-BE49-F238E27FC236}">
                <a16:creationId xmlns:a16="http://schemas.microsoft.com/office/drawing/2014/main" id="{5E86474A-2BE6-46CC-AFD1-9313CFDA1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0638" y="4805685"/>
            <a:ext cx="1489711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Hide Features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4A4C50-F153-4C2B-9D19-B09AE344C648}"/>
              </a:ext>
            </a:extLst>
          </p:cNvPr>
          <p:cNvCxnSpPr/>
          <p:nvPr/>
        </p:nvCxnSpPr>
        <p:spPr>
          <a:xfrm flipH="1">
            <a:off x="3976837" y="4365948"/>
            <a:ext cx="438150" cy="333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43C356-EF85-40F5-911B-EF3FBF4270B9}"/>
              </a:ext>
            </a:extLst>
          </p:cNvPr>
          <p:cNvCxnSpPr/>
          <p:nvPr/>
        </p:nvCxnSpPr>
        <p:spPr>
          <a:xfrm>
            <a:off x="6812610" y="4332928"/>
            <a:ext cx="733425" cy="5454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2719C53-D6CC-4808-B05D-B13705788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52" y="459386"/>
            <a:ext cx="411009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u="sng" dirty="0">
                <a:ea typeface="Arial" panose="020B0604020202020204" pitchFamily="34" charset="0"/>
              </a:rPr>
              <a:t>User Dashboard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n-US" altLang="en-US" sz="4000" b="1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781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CCBAD4-B11A-4128-9DE5-4F695EBDDB83}"/>
              </a:ext>
            </a:extLst>
          </p:cNvPr>
          <p:cNvGrpSpPr/>
          <p:nvPr/>
        </p:nvGrpSpPr>
        <p:grpSpPr>
          <a:xfrm>
            <a:off x="2639616" y="1913384"/>
            <a:ext cx="287655" cy="283845"/>
            <a:chOff x="0" y="0"/>
            <a:chExt cx="287655" cy="2840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3D0FB6-7786-4EB1-B250-176B15DA4EF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7655" cy="2571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D27C7C-8441-4E1B-8ECE-4016B2D5701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1440" y="43307"/>
              <a:ext cx="53340" cy="2407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917CBC-50B4-4079-A91F-662DF86DC976}"/>
                </a:ext>
              </a:extLst>
            </p:cNvPr>
            <p:cNvSpPr/>
            <p:nvPr/>
          </p:nvSpPr>
          <p:spPr>
            <a:xfrm>
              <a:off x="91745" y="51562"/>
              <a:ext cx="53596" cy="24155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4E74F8-A80F-44D1-8735-A53891627FFA}"/>
                </a:ext>
              </a:extLst>
            </p:cNvPr>
            <p:cNvSpPr/>
            <p:nvPr/>
          </p:nvSpPr>
          <p:spPr>
            <a:xfrm>
              <a:off x="131369" y="49505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7" name="Flowchart: Internal Storage 124689">
            <a:extLst>
              <a:ext uri="{FF2B5EF4-FFF2-40B4-BE49-F238E27FC236}">
                <a16:creationId xmlns:a16="http://schemas.microsoft.com/office/drawing/2014/main" id="{CF576C42-996C-4C86-B8B1-F2793F8E6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775" y="3429000"/>
            <a:ext cx="2124075" cy="1400175"/>
          </a:xfrm>
          <a:prstGeom prst="flowChartInternalStorage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 Sign In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Flowchart: Alternate Process 124688">
            <a:extLst>
              <a:ext uri="{FF2B5EF4-FFF2-40B4-BE49-F238E27FC236}">
                <a16:creationId xmlns:a16="http://schemas.microsoft.com/office/drawing/2014/main" id="{6369FC74-3575-496C-9576-C624DA301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525" y="3432175"/>
            <a:ext cx="971550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 In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Flowchart: Alternate Process 124697">
            <a:extLst>
              <a:ext uri="{FF2B5EF4-FFF2-40B4-BE49-F238E27FC236}">
                <a16:creationId xmlns:a16="http://schemas.microsoft.com/office/drawing/2014/main" id="{6B5C5800-AE36-4536-B34D-5B8B4F23C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4937" y="4344987"/>
            <a:ext cx="971551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Read Me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24695">
            <a:extLst>
              <a:ext uri="{FF2B5EF4-FFF2-40B4-BE49-F238E27FC236}">
                <a16:creationId xmlns:a16="http://schemas.microsoft.com/office/drawing/2014/main" id="{961CD7FF-191B-43B6-A687-F88183132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288" y="4511675"/>
            <a:ext cx="1257300" cy="381000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Password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24687">
            <a:extLst>
              <a:ext uri="{FF2B5EF4-FFF2-40B4-BE49-F238E27FC236}">
                <a16:creationId xmlns:a16="http://schemas.microsoft.com/office/drawing/2014/main" id="{DA6D4C97-8830-40F9-A5FB-32C01E481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1288" y="3352800"/>
            <a:ext cx="1257300" cy="466725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29D414-81CB-40B5-889A-5502729CCD28}"/>
              </a:ext>
            </a:extLst>
          </p:cNvPr>
          <p:cNvCxnSpPr/>
          <p:nvPr/>
        </p:nvCxnSpPr>
        <p:spPr>
          <a:xfrm flipV="1">
            <a:off x="6740706" y="3652288"/>
            <a:ext cx="800100" cy="45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02E554-77CA-4377-A7ED-8BA90EFC376A}"/>
              </a:ext>
            </a:extLst>
          </p:cNvPr>
          <p:cNvCxnSpPr/>
          <p:nvPr/>
        </p:nvCxnSpPr>
        <p:spPr>
          <a:xfrm>
            <a:off x="6734831" y="4640111"/>
            <a:ext cx="752475" cy="59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207575-EA87-4E42-99F5-1F788A196DC6}"/>
              </a:ext>
            </a:extLst>
          </p:cNvPr>
          <p:cNvCxnSpPr/>
          <p:nvPr/>
        </p:nvCxnSpPr>
        <p:spPr>
          <a:xfrm flipH="1" flipV="1">
            <a:off x="3547242" y="3613149"/>
            <a:ext cx="876300" cy="45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82DF0-6BB7-474D-AF7E-5DC6168C587E}"/>
              </a:ext>
            </a:extLst>
          </p:cNvPr>
          <p:cNvCxnSpPr/>
          <p:nvPr/>
        </p:nvCxnSpPr>
        <p:spPr>
          <a:xfrm flipH="1">
            <a:off x="3520619" y="4423409"/>
            <a:ext cx="876300" cy="6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88BC2F9-8A72-4EA6-8405-907C5AC3B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35" y="938887"/>
            <a:ext cx="359393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u="sng" dirty="0">
                <a:ea typeface="Arial" panose="020B0604020202020204" pitchFamily="34" charset="0"/>
              </a:rPr>
              <a:t>Admin Sign In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827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9301D3-3464-447B-A37B-4666D8C2CBC7}"/>
              </a:ext>
            </a:extLst>
          </p:cNvPr>
          <p:cNvGrpSpPr/>
          <p:nvPr/>
        </p:nvGrpSpPr>
        <p:grpSpPr>
          <a:xfrm>
            <a:off x="2860948" y="2098674"/>
            <a:ext cx="287655" cy="283845"/>
            <a:chOff x="0" y="0"/>
            <a:chExt cx="287655" cy="2840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ADE85B-A7ED-4708-9584-D050BBD6C6E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7655" cy="2571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C80C6E-8B70-4206-A627-B17DE12C8E3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1440" y="43307"/>
              <a:ext cx="53340" cy="2407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031153-16A5-4739-A5C4-58E5190BF515}"/>
                </a:ext>
              </a:extLst>
            </p:cNvPr>
            <p:cNvSpPr/>
            <p:nvPr/>
          </p:nvSpPr>
          <p:spPr>
            <a:xfrm>
              <a:off x="91745" y="51562"/>
              <a:ext cx="53596" cy="24155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1F15CC-3D43-4917-B602-72C43559F4FC}"/>
                </a:ext>
              </a:extLst>
            </p:cNvPr>
            <p:cNvSpPr/>
            <p:nvPr/>
          </p:nvSpPr>
          <p:spPr>
            <a:xfrm>
              <a:off x="131369" y="49505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7" name="Flowchart: Internal Storage 124708">
            <a:extLst>
              <a:ext uri="{FF2B5EF4-FFF2-40B4-BE49-F238E27FC236}">
                <a16:creationId xmlns:a16="http://schemas.microsoft.com/office/drawing/2014/main" id="{C1B149E0-0BD4-42BD-8B94-EF19C2D7F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7808" y="3429000"/>
            <a:ext cx="2124075" cy="1400175"/>
          </a:xfrm>
          <a:prstGeom prst="flowChartInternalStorage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 Dashboard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Flowchart: Alternate Process 124707">
            <a:extLst>
              <a:ext uri="{FF2B5EF4-FFF2-40B4-BE49-F238E27FC236}">
                <a16:creationId xmlns:a16="http://schemas.microsoft.com/office/drawing/2014/main" id="{E2FEABDF-6414-4760-A19A-90D74737A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3432175"/>
            <a:ext cx="1131540" cy="370655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Show User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Flowchart: Alternate Process 124712">
            <a:extLst>
              <a:ext uri="{FF2B5EF4-FFF2-40B4-BE49-F238E27FC236}">
                <a16:creationId xmlns:a16="http://schemas.microsoft.com/office/drawing/2014/main" id="{21FDD6AA-D5ED-46BA-825D-C12E66267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70" y="4027487"/>
            <a:ext cx="971551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 Out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Flowchart: Alternate Process 124716">
            <a:extLst>
              <a:ext uri="{FF2B5EF4-FFF2-40B4-BE49-F238E27FC236}">
                <a16:creationId xmlns:a16="http://schemas.microsoft.com/office/drawing/2014/main" id="{A8E0BE54-7C2B-4E52-AABD-B79CF6C13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4633144"/>
            <a:ext cx="1129953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Download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D140B8-AA07-4B77-A204-FFEDF54B8F0D}"/>
              </a:ext>
            </a:extLst>
          </p:cNvPr>
          <p:cNvCxnSpPr/>
          <p:nvPr/>
        </p:nvCxnSpPr>
        <p:spPr>
          <a:xfrm flipH="1" flipV="1">
            <a:off x="3381653" y="3631127"/>
            <a:ext cx="876300" cy="45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E4CFE3-AED4-4364-B81D-9A00B68898B7}"/>
              </a:ext>
            </a:extLst>
          </p:cNvPr>
          <p:cNvCxnSpPr/>
          <p:nvPr/>
        </p:nvCxnSpPr>
        <p:spPr>
          <a:xfrm flipH="1">
            <a:off x="3381653" y="4104005"/>
            <a:ext cx="876300" cy="6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2FC1D5-C6CD-4B38-9FF4-840517BD6D3A}"/>
              </a:ext>
            </a:extLst>
          </p:cNvPr>
          <p:cNvCxnSpPr/>
          <p:nvPr/>
        </p:nvCxnSpPr>
        <p:spPr>
          <a:xfrm flipH="1">
            <a:off x="3372885" y="4776487"/>
            <a:ext cx="876300" cy="6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Alternate Process 124723">
            <a:extLst>
              <a:ext uri="{FF2B5EF4-FFF2-40B4-BE49-F238E27FC236}">
                <a16:creationId xmlns:a16="http://schemas.microsoft.com/office/drawing/2014/main" id="{69ABA2E7-ED61-4C7A-9F93-E1EB5D56B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805" y="3448307"/>
            <a:ext cx="1194841" cy="318368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 Name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5" name="Flowchart: Alternate Process 124724">
            <a:extLst>
              <a:ext uri="{FF2B5EF4-FFF2-40B4-BE49-F238E27FC236}">
                <a16:creationId xmlns:a16="http://schemas.microsoft.com/office/drawing/2014/main" id="{7E217E7E-3C0B-4D5C-8851-BE8821F9D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171" y="4038282"/>
            <a:ext cx="1416173" cy="370205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 Number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6" name="Flowchart: Alternate Process 124726">
            <a:extLst>
              <a:ext uri="{FF2B5EF4-FFF2-40B4-BE49-F238E27FC236}">
                <a16:creationId xmlns:a16="http://schemas.microsoft.com/office/drawing/2014/main" id="{17FCB83E-D08C-4338-908F-543BC4CF5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807" y="4690889"/>
            <a:ext cx="876300" cy="323255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 ID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03E22D-74F3-4B9D-B69B-92618DE34F2B}"/>
              </a:ext>
            </a:extLst>
          </p:cNvPr>
          <p:cNvCxnSpPr/>
          <p:nvPr/>
        </p:nvCxnSpPr>
        <p:spPr>
          <a:xfrm flipV="1">
            <a:off x="6629827" y="3658121"/>
            <a:ext cx="1057275" cy="666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5B808E-5ACD-405C-8A5C-AC24B4BF64ED}"/>
              </a:ext>
            </a:extLst>
          </p:cNvPr>
          <p:cNvCxnSpPr/>
          <p:nvPr/>
        </p:nvCxnSpPr>
        <p:spPr>
          <a:xfrm flipV="1">
            <a:off x="6657964" y="4192065"/>
            <a:ext cx="1057275" cy="666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0C097D-901F-4C5E-9684-AC8530214E6D}"/>
              </a:ext>
            </a:extLst>
          </p:cNvPr>
          <p:cNvCxnSpPr>
            <a:cxnSpLocks/>
          </p:cNvCxnSpPr>
          <p:nvPr/>
        </p:nvCxnSpPr>
        <p:spPr>
          <a:xfrm>
            <a:off x="6657964" y="4751562"/>
            <a:ext cx="1099877" cy="66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ADF106-620D-4DE9-8B40-E1821D9CD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902768"/>
            <a:ext cx="456374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u="sng" dirty="0">
                <a:latin typeface="Arial" panose="020B0604020202020204" pitchFamily="34" charset="0"/>
                <a:ea typeface="Calibri" panose="020F0502020204030204" pitchFamily="34" charset="0"/>
              </a:rPr>
              <a:t>Admin Dashboard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4000" b="1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70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109CAD-28B3-478C-BD03-7878371957C8}"/>
              </a:ext>
            </a:extLst>
          </p:cNvPr>
          <p:cNvGrpSpPr/>
          <p:nvPr/>
        </p:nvGrpSpPr>
        <p:grpSpPr>
          <a:xfrm>
            <a:off x="2644924" y="2006674"/>
            <a:ext cx="287655" cy="283845"/>
            <a:chOff x="0" y="0"/>
            <a:chExt cx="287655" cy="2840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58E55A-6787-4955-9947-13E91E4E896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7655" cy="2571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684F3E-116E-4115-889E-84F0A30194C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1440" y="43307"/>
              <a:ext cx="53340" cy="24079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86FDC6-EED1-437B-B641-B646677887AF}"/>
                </a:ext>
              </a:extLst>
            </p:cNvPr>
            <p:cNvSpPr/>
            <p:nvPr/>
          </p:nvSpPr>
          <p:spPr>
            <a:xfrm>
              <a:off x="91745" y="51562"/>
              <a:ext cx="53596" cy="24155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ABE370-B803-49CE-9689-E2135CE35EC9}"/>
                </a:ext>
              </a:extLst>
            </p:cNvPr>
            <p:cNvSpPr/>
            <p:nvPr/>
          </p:nvSpPr>
          <p:spPr>
            <a:xfrm>
              <a:off x="131369" y="49505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7" name="Flowchart: Internal Storage 124746">
            <a:extLst>
              <a:ext uri="{FF2B5EF4-FFF2-40B4-BE49-F238E27FC236}">
                <a16:creationId xmlns:a16="http://schemas.microsoft.com/office/drawing/2014/main" id="{67BFB7D0-90FF-4B3C-95D3-F5BA7D32A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792" y="3429000"/>
            <a:ext cx="2124075" cy="1400175"/>
          </a:xfrm>
          <a:prstGeom prst="flowChartInternalStorage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b="1" dirty="0">
                <a:latin typeface="Arial" panose="020B0604020202020204" pitchFamily="34" charset="0"/>
              </a:rPr>
              <a:t>Read Ne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Flowchart: Alternate Process 124745">
            <a:extLst>
              <a:ext uri="{FF2B5EF4-FFF2-40B4-BE49-F238E27FC236}">
                <a16:creationId xmlns:a16="http://schemas.microsoft.com/office/drawing/2014/main" id="{3B3EF00D-7689-43C6-B98A-6C63EB12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989" y="3825716"/>
            <a:ext cx="1198808" cy="362108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 Sign In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Flowchart: Alternate Process 124752">
            <a:extLst>
              <a:ext uri="{FF2B5EF4-FFF2-40B4-BE49-F238E27FC236}">
                <a16:creationId xmlns:a16="http://schemas.microsoft.com/office/drawing/2014/main" id="{D5DA35D5-5B84-4B88-9011-F0C18ACA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023" y="3806824"/>
            <a:ext cx="1241297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 Sign Up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AEC61-CC02-49DB-9928-4559B40AC122}"/>
              </a:ext>
            </a:extLst>
          </p:cNvPr>
          <p:cNvCxnSpPr/>
          <p:nvPr/>
        </p:nvCxnSpPr>
        <p:spPr>
          <a:xfrm flipV="1">
            <a:off x="6667919" y="3952239"/>
            <a:ext cx="800100" cy="45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F1083C-6851-4CE8-926B-203D05A80AD5}"/>
              </a:ext>
            </a:extLst>
          </p:cNvPr>
          <p:cNvCxnSpPr/>
          <p:nvPr/>
        </p:nvCxnSpPr>
        <p:spPr>
          <a:xfrm flipH="1" flipV="1">
            <a:off x="3159144" y="4016216"/>
            <a:ext cx="876300" cy="45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367C85B-B263-47DD-AB53-5C11F972B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626820"/>
            <a:ext cx="1713609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u="sng" dirty="0">
                <a:ea typeface="Arial" panose="020B0604020202020204" pitchFamily="34" charset="0"/>
              </a:rPr>
              <a:t>Read Me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endParaRPr kumimoji="0" lang="en-US" altLang="en-US" sz="3200" b="1" i="0" u="sng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3BA37353-FC18-4972-9A35-545BED651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924" y="24638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965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9B87C-5BF9-4029-A9F4-BF7DE2D74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8" y="0"/>
            <a:ext cx="12124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715F6F-A1CA-4BE1-867A-7E9CA215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" y="0"/>
            <a:ext cx="1214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722FE-67D6-47E9-BC1C-77FA98E6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16" y="0"/>
            <a:ext cx="12236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480F5-70A6-4D12-808D-EF530D9F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242"/>
            <a:ext cx="12242657" cy="683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6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55D395-F334-4960-B261-E7B72003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"/>
            <a:ext cx="12207640" cy="685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26"/>
          <p:cNvSpPr txBox="1"/>
          <p:nvPr/>
        </p:nvSpPr>
        <p:spPr>
          <a:xfrm>
            <a:off x="407368" y="1161608"/>
            <a:ext cx="7128792" cy="42466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sz="3200" dirty="0"/>
          </a:p>
          <a:p>
            <a:pPr algn="l" rtl="0">
              <a:lnSpc>
                <a:spcPts val="2722"/>
              </a:lnSpc>
            </a:pPr>
            <a:r>
              <a:rPr lang="en-US" altLang="zh-CN" sz="4000" b="1" u="sng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Introduction</a:t>
            </a:r>
            <a:r>
              <a:rPr lang="en-US" altLang="zh-CN" sz="4000" b="1" u="sng" spc="-32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</a:t>
            </a:r>
            <a:r>
              <a:rPr lang="en-US" altLang="zh-CN" sz="4000" b="1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to</a:t>
            </a:r>
            <a:r>
              <a:rPr lang="en-US" altLang="zh-CN" sz="4000" b="1" u="sng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</a:t>
            </a:r>
            <a:r>
              <a:rPr lang="en-US" altLang="zh-CN" sz="4000" b="1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the</a:t>
            </a:r>
            <a:r>
              <a:rPr lang="en-US" altLang="zh-CN" sz="4000" b="1" u="sng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</a:t>
            </a:r>
            <a:r>
              <a:rPr lang="en-US" altLang="zh-CN" sz="4000" b="1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Project</a:t>
            </a:r>
            <a:r>
              <a:rPr lang="en-US" altLang="zh-CN" sz="4000" b="1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:</a:t>
            </a:r>
            <a:endParaRPr lang="en-US" altLang="zh-CN" sz="4000" b="1" dirty="0">
              <a:latin typeface="Georgia"/>
              <a:ea typeface="Georgia"/>
              <a:cs typeface="Georgia"/>
            </a:endParaRPr>
          </a:p>
        </p:txBody>
      </p:sp>
      <p:sp>
        <p:nvSpPr>
          <p:cNvPr id="27" name="Text Box27"/>
          <p:cNvSpPr txBox="1"/>
          <p:nvPr/>
        </p:nvSpPr>
        <p:spPr>
          <a:xfrm>
            <a:off x="1855978" y="1888871"/>
            <a:ext cx="8849942" cy="10714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</p:txBody>
      </p:sp>
      <p:sp>
        <p:nvSpPr>
          <p:cNvPr id="28" name="Text Box28"/>
          <p:cNvSpPr txBox="1"/>
          <p:nvPr/>
        </p:nvSpPr>
        <p:spPr>
          <a:xfrm>
            <a:off x="1350264" y="2490841"/>
            <a:ext cx="10362360" cy="244432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  <a:p>
            <a:pPr marL="0" algn="ctr" rtl="0" eaLnBrk="1" latinLnBrk="0" hangingPunct="1">
              <a:lnSpc>
                <a:spcPts val="401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200" spc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000" b="1" kern="1200" spc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kern="1200" spc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  AUGMENTATION </a:t>
            </a:r>
            <a:r>
              <a:rPr lang="en-US" altLang="zh-CN" sz="2000" spc="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is a simple desktop application </a:t>
            </a:r>
            <a:endParaRPr lang="en-IN" sz="2000" dirty="0">
              <a:effectLst/>
            </a:endParaRPr>
          </a:p>
          <a:p>
            <a:pPr algn="just">
              <a:lnSpc>
                <a:spcPts val="2109"/>
              </a:lnSpc>
            </a:pPr>
            <a:r>
              <a:rPr lang="en-US" altLang="zh-CN" sz="2000" spc="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developed using Python Language. The Project is based on the concept of Image Processing. Talking about the system, a user has to pass through a login system for using its features. The user fill some basics info like  first name, last name, email address and phone number for sign in. A user can choose any filters according to there need. Its allow to you generate set of image according to user requirement.</a:t>
            </a:r>
          </a:p>
          <a:p>
            <a:pPr algn="just">
              <a:lnSpc>
                <a:spcPts val="2109"/>
              </a:lnSpc>
            </a:pPr>
            <a:endParaRPr lang="en-US" altLang="zh-CN" spc="5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algn="just">
              <a:lnSpc>
                <a:spcPts val="2109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29" name="Text Box29"/>
          <p:cNvSpPr txBox="1"/>
          <p:nvPr/>
        </p:nvSpPr>
        <p:spPr>
          <a:xfrm>
            <a:off x="1855978" y="3809492"/>
            <a:ext cx="8750808" cy="10714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</p:txBody>
      </p:sp>
      <p:sp>
        <p:nvSpPr>
          <p:cNvPr id="30" name="Text Box30"/>
          <p:cNvSpPr txBox="1"/>
          <p:nvPr/>
        </p:nvSpPr>
        <p:spPr>
          <a:xfrm>
            <a:off x="1855978" y="4632452"/>
            <a:ext cx="8503386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2007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89504-E1D9-4FD4-ABFA-DDA1E367B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78" y="-1"/>
            <a:ext cx="1220637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6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A5266-AC79-44A5-A93C-E10C8B82A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" y="4529"/>
            <a:ext cx="12162833" cy="68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0DC5E1-B2AD-4D1F-ACAA-FD4A3DCF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8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97216-C517-49BC-9F85-AB9D147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7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139B0-EA4B-451E-87BE-2B491B025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5"/>
            <a:ext cx="12192000" cy="683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0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E56CC-FDE8-4FB2-AD31-CCA78669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" y="0"/>
            <a:ext cx="12172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0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6E82B4-4F45-4D80-BAD9-8D62C3AE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" y="0"/>
            <a:ext cx="12132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7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5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E5A5D5-DABE-4DFA-AEFC-287740C9606E}"/>
              </a:ext>
            </a:extLst>
          </p:cNvPr>
          <p:cNvSpPr txBox="1"/>
          <p:nvPr/>
        </p:nvSpPr>
        <p:spPr>
          <a:xfrm>
            <a:off x="3595953" y="2951366"/>
            <a:ext cx="500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Thanks To </a:t>
            </a:r>
            <a:r>
              <a:rPr lang="en-US" sz="2800" dirty="0" err="1">
                <a:latin typeface="Algerian" panose="04020705040A02060702" pitchFamily="82" charset="0"/>
              </a:rPr>
              <a:t>ConsoleLancer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E920A-D075-4A3F-AFB3-79038CC6B778}"/>
              </a:ext>
            </a:extLst>
          </p:cNvPr>
          <p:cNvSpPr txBox="1"/>
          <p:nvPr/>
        </p:nvSpPr>
        <p:spPr>
          <a:xfrm>
            <a:off x="4829465" y="3645024"/>
            <a:ext cx="253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Behalf Of</a:t>
            </a:r>
          </a:p>
          <a:p>
            <a:pPr algn="ctr"/>
            <a:r>
              <a:rPr lang="en-US" sz="1400" dirty="0"/>
              <a:t>Mustafa Hasan (TL), </a:t>
            </a:r>
            <a:r>
              <a:rPr lang="en-US" sz="1400" dirty="0" err="1"/>
              <a:t>Ashu</a:t>
            </a:r>
            <a:r>
              <a:rPr lang="en-US" sz="1400" dirty="0"/>
              <a:t> Hasan</a:t>
            </a:r>
          </a:p>
          <a:p>
            <a:pPr algn="ctr"/>
            <a:r>
              <a:rPr lang="en-US" sz="1400" dirty="0"/>
              <a:t>Rajat </a:t>
            </a:r>
            <a:r>
              <a:rPr lang="en-US" sz="1400" dirty="0" err="1"/>
              <a:t>Kaliya</a:t>
            </a:r>
            <a:r>
              <a:rPr lang="en-US" sz="1400" dirty="0"/>
              <a:t>, Kartik Sharma</a:t>
            </a:r>
          </a:p>
          <a:p>
            <a:pPr algn="ctr"/>
            <a:r>
              <a:rPr lang="en-US" sz="1400" dirty="0"/>
              <a:t>Kapil Dev Sharma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2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 Box70"/>
          <p:cNvSpPr txBox="1"/>
          <p:nvPr/>
        </p:nvSpPr>
        <p:spPr>
          <a:xfrm>
            <a:off x="10673208" y="615902"/>
            <a:ext cx="235532" cy="44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3118"/>
              </a:lnSpc>
            </a:pPr>
            <a:endParaRPr lang="en-US" altLang="zh-CN" sz="2800" dirty="0">
              <a:latin typeface="Arial"/>
              <a:ea typeface="Arial"/>
              <a:cs typeface="Arial"/>
            </a:endParaRPr>
          </a:p>
        </p:txBody>
      </p:sp>
      <p:sp>
        <p:nvSpPr>
          <p:cNvPr id="71" name="Text Box71"/>
          <p:cNvSpPr txBox="1"/>
          <p:nvPr/>
        </p:nvSpPr>
        <p:spPr>
          <a:xfrm>
            <a:off x="335360" y="1233019"/>
            <a:ext cx="3521600" cy="42466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sz="4000" dirty="0"/>
          </a:p>
          <a:p>
            <a:pPr algn="l" rtl="0">
              <a:lnSpc>
                <a:spcPts val="2722"/>
              </a:lnSpc>
            </a:pPr>
            <a:r>
              <a:rPr lang="en-US" altLang="zh-CN" sz="4000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Project</a:t>
            </a:r>
            <a:r>
              <a:rPr lang="en-US" altLang="zh-CN" sz="4000" u="sng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</a:t>
            </a:r>
            <a:r>
              <a:rPr lang="en-US" altLang="zh-CN" sz="4000" u="sng" spc="0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Goals:</a:t>
            </a:r>
            <a:endParaRPr lang="en-US" altLang="zh-CN" sz="4000" u="sng" dirty="0">
              <a:latin typeface="Georgia"/>
              <a:ea typeface="Georgia"/>
              <a:cs typeface="Georgia"/>
            </a:endParaRPr>
          </a:p>
        </p:txBody>
      </p:sp>
      <p:sp>
        <p:nvSpPr>
          <p:cNvPr id="73" name="Text Box73"/>
          <p:cNvSpPr txBox="1"/>
          <p:nvPr/>
        </p:nvSpPr>
        <p:spPr>
          <a:xfrm>
            <a:off x="1775520" y="3068960"/>
            <a:ext cx="8108285" cy="213135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/>
            <a:endParaRPr dirty="0"/>
          </a:p>
          <a:p>
            <a:pPr marL="342900" indent="-342900" algn="l" rtl="0">
              <a:buFont typeface="Wingdings" panose="05000000000000000000" pitchFamily="2" charset="2"/>
              <a:buChar char="ü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Help to train AI</a:t>
            </a:r>
          </a:p>
          <a:p>
            <a:pPr marL="342900" indent="-342900" algn="l" rtl="0">
              <a:buFont typeface="Wingdings" panose="05000000000000000000" pitchFamily="2" charset="2"/>
              <a:buChar char="ü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Help to generate ‘more data’ from limited data</a:t>
            </a:r>
          </a:p>
          <a:p>
            <a:pPr marL="342900" indent="-342900" algn="l" rtl="0">
              <a:buFont typeface="Wingdings" panose="05000000000000000000" pitchFamily="2" charset="2"/>
              <a:buChar char="ü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To avoid overfitting.</a:t>
            </a:r>
          </a:p>
          <a:p>
            <a:pPr marL="342900" indent="-342900" algn="l" rtl="0">
              <a:buFont typeface="Wingdings" panose="05000000000000000000" pitchFamily="2" charset="2"/>
              <a:buChar char="ü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Easy to use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Save</a:t>
            </a:r>
            <a:r>
              <a:rPr lang="en-US" altLang="zh-CN" sz="2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user’s time</a:t>
            </a:r>
            <a:endParaRPr lang="en-US" altLang="zh-CN" sz="2000" dirty="0">
              <a:latin typeface="Arial"/>
              <a:ea typeface="Arial"/>
              <a:cs typeface="Arial"/>
            </a:endParaRPr>
          </a:p>
          <a:p>
            <a:pPr algn="l" rtl="0">
              <a:lnSpc>
                <a:spcPts val="2083"/>
              </a:lnSpc>
            </a:pPr>
            <a:endParaRPr lang="en-US" altLang="zh-CN" sz="1800" spc="-2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Box104"/>
          <p:cNvSpPr txBox="1"/>
          <p:nvPr/>
        </p:nvSpPr>
        <p:spPr>
          <a:xfrm>
            <a:off x="10673208" y="615902"/>
            <a:ext cx="235532" cy="44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3118"/>
              </a:lnSpc>
            </a:pPr>
            <a:endParaRPr lang="en-US" altLang="zh-CN" sz="2800" dirty="0">
              <a:latin typeface="Arial"/>
              <a:ea typeface="Arial"/>
              <a:cs typeface="Arial"/>
            </a:endParaRPr>
          </a:p>
        </p:txBody>
      </p:sp>
      <p:sp>
        <p:nvSpPr>
          <p:cNvPr id="105" name="Text Box105"/>
          <p:cNvSpPr txBox="1"/>
          <p:nvPr/>
        </p:nvSpPr>
        <p:spPr>
          <a:xfrm>
            <a:off x="436915" y="1268474"/>
            <a:ext cx="7693060" cy="42460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2722"/>
              </a:lnSpc>
            </a:pPr>
            <a:r>
              <a:rPr lang="en-US" altLang="zh-CN" sz="4000" u="sng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Software Requirements:</a:t>
            </a:r>
          </a:p>
        </p:txBody>
      </p:sp>
      <p:sp>
        <p:nvSpPr>
          <p:cNvPr id="106" name="Text Box106"/>
          <p:cNvSpPr txBox="1"/>
          <p:nvPr/>
        </p:nvSpPr>
        <p:spPr>
          <a:xfrm>
            <a:off x="1855978" y="1888871"/>
            <a:ext cx="635661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</p:txBody>
      </p:sp>
      <p:sp>
        <p:nvSpPr>
          <p:cNvPr id="111" name="Text Box111"/>
          <p:cNvSpPr txBox="1"/>
          <p:nvPr/>
        </p:nvSpPr>
        <p:spPr>
          <a:xfrm>
            <a:off x="1855978" y="3535172"/>
            <a:ext cx="1908353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</p:txBody>
      </p:sp>
      <p:sp>
        <p:nvSpPr>
          <p:cNvPr id="112" name="Text Box112"/>
          <p:cNvSpPr txBox="1"/>
          <p:nvPr/>
        </p:nvSpPr>
        <p:spPr>
          <a:xfrm>
            <a:off x="1855978" y="4298950"/>
            <a:ext cx="7912430" cy="57703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</p:txBody>
      </p:sp>
      <p:sp>
        <p:nvSpPr>
          <p:cNvPr id="113" name="Text Box113"/>
          <p:cNvSpPr txBox="1"/>
          <p:nvPr/>
        </p:nvSpPr>
        <p:spPr>
          <a:xfrm>
            <a:off x="1855978" y="4847590"/>
            <a:ext cx="948233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</p:txBody>
      </p:sp>
      <p:sp>
        <p:nvSpPr>
          <p:cNvPr id="114" name="Text Box114"/>
          <p:cNvSpPr txBox="1"/>
          <p:nvPr/>
        </p:nvSpPr>
        <p:spPr>
          <a:xfrm>
            <a:off x="1855978" y="5121910"/>
            <a:ext cx="794614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</p:txBody>
      </p:sp>
      <p:sp>
        <p:nvSpPr>
          <p:cNvPr id="115" name="Text Box115"/>
          <p:cNvSpPr txBox="1"/>
          <p:nvPr/>
        </p:nvSpPr>
        <p:spPr>
          <a:xfrm>
            <a:off x="1855978" y="5396560"/>
            <a:ext cx="794614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2007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116" name="Text Box116"/>
          <p:cNvSpPr txBox="1"/>
          <p:nvPr/>
        </p:nvSpPr>
        <p:spPr>
          <a:xfrm>
            <a:off x="1855978" y="5670880"/>
            <a:ext cx="1389431" cy="30271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2007"/>
              </a:lnSpc>
            </a:pP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117" name="Text Box117"/>
          <p:cNvSpPr txBox="1"/>
          <p:nvPr/>
        </p:nvSpPr>
        <p:spPr>
          <a:xfrm>
            <a:off x="1855978" y="5945201"/>
            <a:ext cx="1168375" cy="9746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E3E16A-1BAD-4224-8C4D-C37149A39238}"/>
              </a:ext>
            </a:extLst>
          </p:cNvPr>
          <p:cNvSpPr/>
          <p:nvPr/>
        </p:nvSpPr>
        <p:spPr>
          <a:xfrm>
            <a:off x="3112651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079D99-B6B3-4096-A363-82EEFACD4C19}"/>
              </a:ext>
            </a:extLst>
          </p:cNvPr>
          <p:cNvSpPr/>
          <p:nvPr/>
        </p:nvSpPr>
        <p:spPr>
          <a:xfrm>
            <a:off x="1855978" y="3665312"/>
            <a:ext cx="10297144" cy="2554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0"/>
              </a:lnSpc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MYSQL: For database we are using MYSOL, you can use any version of MYSQL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spc="-4" dirty="0" err="1">
                <a:solidFill>
                  <a:srgbClr val="FFFFFF"/>
                </a:solidFill>
                <a:latin typeface="Arial"/>
                <a:ea typeface="Arial"/>
                <a:cs typeface="Arial"/>
              </a:rPr>
              <a:t>Pycharm</a:t>
            </a:r>
            <a:r>
              <a:rPr lang="en-US" altLang="zh-CN" sz="2000" spc="-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: This project will be tested in Visual Studio 2015 and 2017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CN" sz="20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XAMPP Server: For connecting data, we need XAMPP 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Operating system: Window 7 or above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PYTHON:   All the business logic, we have written in python</a:t>
            </a:r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MYSQL :    We have used MYSOL database in this project</a:t>
            </a:r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TKINTER:  All the layout designed in TKINTER</a:t>
            </a:r>
          </a:p>
          <a:p>
            <a:pPr marL="285750" indent="-285750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:   All the filters designed in OpenCV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F2F3C-61CF-4C80-B98C-C0259FE030D2}"/>
              </a:ext>
            </a:extLst>
          </p:cNvPr>
          <p:cNvSpPr/>
          <p:nvPr/>
        </p:nvSpPr>
        <p:spPr>
          <a:xfrm>
            <a:off x="1348648" y="2838784"/>
            <a:ext cx="6792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u="sng" dirty="0">
                <a:solidFill>
                  <a:schemeClr val="bg1"/>
                </a:solidFill>
                <a:latin typeface="Georgia" panose="02040502050405020303" pitchFamily="18" charset="0"/>
              </a:rPr>
              <a:t>Technology</a:t>
            </a:r>
            <a:endParaRPr lang="en-IN" sz="24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7FFC-AA9E-4298-BF7C-A0DE10F6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20" y="2364974"/>
            <a:ext cx="10586835" cy="201349"/>
          </a:xfrm>
        </p:spPr>
        <p:txBody>
          <a:bodyPr>
            <a:noAutofit/>
          </a:bodyPr>
          <a:lstStyle/>
          <a:p>
            <a:br>
              <a:rPr lang="en-US" altLang="zh-CN" sz="2400" spc="1" dirty="0">
                <a:solidFill>
                  <a:schemeClr val="bg1"/>
                </a:solidFill>
                <a:latin typeface="Georgia"/>
                <a:ea typeface="Georgia"/>
                <a:cs typeface="Georgia"/>
              </a:rPr>
            </a:br>
            <a:r>
              <a:rPr lang="en-US" altLang="zh-CN" sz="2400" u="sng" spc="1" dirty="0">
                <a:solidFill>
                  <a:schemeClr val="bg1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Name of component</a:t>
            </a:r>
            <a:r>
              <a:rPr lang="en-US" altLang="zh-CN" sz="2400" spc="1" dirty="0">
                <a:solidFill>
                  <a:schemeClr val="bg1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 	     		       </a:t>
            </a:r>
            <a:r>
              <a:rPr lang="en-US" altLang="zh-CN" sz="2400" u="sng" spc="1" dirty="0">
                <a:solidFill>
                  <a:schemeClr val="bg1"/>
                </a:solidFill>
                <a:latin typeface="Arial" panose="020B0604020202020204" pitchFamily="34" charset="0"/>
                <a:ea typeface="Georgia"/>
                <a:cs typeface="Arial" panose="020B0604020202020204" pitchFamily="34" charset="0"/>
              </a:rPr>
              <a:t>specification</a:t>
            </a:r>
            <a:endParaRPr lang="en-IN" sz="24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16E215-A584-4B38-A0A9-B6F82E367F6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20309" y="3068960"/>
            <a:ext cx="8994775" cy="420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Processor:                                                                     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Intel(R) Core(TM) i3 or above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Processor Speed:                                                          1.0GHZ or above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RAM:                                                                              2 GB RAM or above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Hard Disk:                                                                      512 GB hard disk or above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9F029-692A-4535-90C4-02F170080C12}"/>
              </a:ext>
            </a:extLst>
          </p:cNvPr>
          <p:cNvSpPr txBox="1"/>
          <p:nvPr/>
        </p:nvSpPr>
        <p:spPr>
          <a:xfrm>
            <a:off x="324898" y="1002313"/>
            <a:ext cx="5760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Georgia" panose="02040502050405020303" pitchFamily="18" charset="0"/>
              </a:rPr>
              <a:t>Hardware </a:t>
            </a:r>
            <a:r>
              <a:rPr lang="en-US" altLang="zh-CN" sz="4000" u="sng" spc="1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Requirements: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234433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Box123"/>
          <p:cNvSpPr txBox="1"/>
          <p:nvPr/>
        </p:nvSpPr>
        <p:spPr>
          <a:xfrm>
            <a:off x="10574148" y="615902"/>
            <a:ext cx="433650" cy="44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3118"/>
              </a:lnSpc>
            </a:pPr>
            <a:endParaRPr lang="en-US" altLang="zh-CN" sz="2800" dirty="0">
              <a:latin typeface="Arial"/>
              <a:ea typeface="Arial"/>
              <a:cs typeface="Arial"/>
            </a:endParaRP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799F57A8-9EB0-40E0-8399-DEA8A9442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39" y="3585082"/>
            <a:ext cx="1894909" cy="670064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5A5A5A"/>
            </a:solidFill>
            <a:miter lim="800000"/>
            <a:headEnd/>
            <a:tailEnd/>
          </a:ln>
          <a:effectLst>
            <a:outerShdw dist="127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Researching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10 November 2020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BE1C0441-72F1-4075-B8BE-1AC79C20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781" y="3536706"/>
            <a:ext cx="1915984" cy="701141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5A5A5A"/>
            </a:solidFill>
            <a:miter lim="800000"/>
            <a:headEnd/>
            <a:tailEnd/>
          </a:ln>
          <a:effectLst>
            <a:outerShdw dist="127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Planning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21 December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49F723B3-6D94-4600-939F-7D216644E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198" y="3536706"/>
            <a:ext cx="1662192" cy="65013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5A5A5A"/>
            </a:solidFill>
            <a:miter lim="800000"/>
            <a:headEnd/>
            <a:tailEnd/>
          </a:ln>
          <a:effectLst>
            <a:outerShdw dist="127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Designing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 January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387EA9CD-025B-460F-96BB-9BB0D0D50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506" y="3517726"/>
            <a:ext cx="1404156" cy="688094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5A5A5A"/>
            </a:solidFill>
            <a:miter lim="800000"/>
            <a:headEnd/>
            <a:tailEnd/>
          </a:ln>
          <a:effectLst>
            <a:outerShdw dist="127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Coding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 January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13">
            <a:extLst>
              <a:ext uri="{FF2B5EF4-FFF2-40B4-BE49-F238E27FC236}">
                <a16:creationId xmlns:a16="http://schemas.microsoft.com/office/drawing/2014/main" id="{B6DD5D7D-8317-4403-BA42-9CA044651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2981" y="3457003"/>
            <a:ext cx="1663620" cy="798143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5A5A5A"/>
            </a:solidFill>
            <a:miter lim="800000"/>
            <a:headEnd/>
            <a:tailEnd/>
          </a:ln>
          <a:effectLst>
            <a:outerShdw dist="127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Implementation &amp; Testing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23 January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101DCD75-6B5C-4E99-AAC0-3978271CC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2981" y="4940270"/>
            <a:ext cx="1663620" cy="9048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5A5A5A"/>
            </a:solidFill>
            <a:miter lim="800000"/>
            <a:headEnd/>
            <a:tailEnd/>
          </a:ln>
          <a:effectLst>
            <a:outerShdw dist="127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Documentation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20 February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5C3F8EA-171D-484A-85AF-ED2E309AB9C8}"/>
              </a:ext>
            </a:extLst>
          </p:cNvPr>
          <p:cNvSpPr/>
          <p:nvPr/>
        </p:nvSpPr>
        <p:spPr>
          <a:xfrm>
            <a:off x="10560978" y="4482521"/>
            <a:ext cx="352425" cy="39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9907009-C104-4F2F-A28E-42B197A1BCDB}"/>
              </a:ext>
            </a:extLst>
          </p:cNvPr>
          <p:cNvSpPr/>
          <p:nvPr/>
        </p:nvSpPr>
        <p:spPr>
          <a:xfrm rot="16200000">
            <a:off x="2171564" y="3692013"/>
            <a:ext cx="471558" cy="39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B0487219-CDDC-4D10-A3B0-F96481B95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80" y="837790"/>
            <a:ext cx="3600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Gant Chart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A491978-1BAA-4F2E-977E-5A940DA96BE9}"/>
              </a:ext>
            </a:extLst>
          </p:cNvPr>
          <p:cNvSpPr/>
          <p:nvPr/>
        </p:nvSpPr>
        <p:spPr>
          <a:xfrm rot="16200000">
            <a:off x="4837319" y="3678072"/>
            <a:ext cx="471558" cy="39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2883246-C204-44CB-92A1-742287F92883}"/>
              </a:ext>
            </a:extLst>
          </p:cNvPr>
          <p:cNvSpPr/>
          <p:nvPr/>
        </p:nvSpPr>
        <p:spPr>
          <a:xfrm rot="16200000">
            <a:off x="7168068" y="3692014"/>
            <a:ext cx="471558" cy="39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37669D8-7BFC-4080-B269-8BD726CD2B3C}"/>
              </a:ext>
            </a:extLst>
          </p:cNvPr>
          <p:cNvSpPr/>
          <p:nvPr/>
        </p:nvSpPr>
        <p:spPr>
          <a:xfrm rot="16200000">
            <a:off x="9302457" y="3724852"/>
            <a:ext cx="471558" cy="390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7" grpId="0" animBg="1"/>
      <p:bldP spid="9" grpId="0" animBg="1"/>
      <p:bldP spid="10" grpId="0" animBg="1"/>
      <p:bldP spid="13" grpId="0" animBg="1"/>
      <p:bldP spid="16" grpId="0" animBg="1"/>
      <p:bldP spid="11" grpId="0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10D969-AF6B-4536-9480-72E383CEFE79}"/>
              </a:ext>
            </a:extLst>
          </p:cNvPr>
          <p:cNvGrpSpPr>
            <a:grpSpLocks/>
          </p:cNvGrpSpPr>
          <p:nvPr/>
        </p:nvGrpSpPr>
        <p:grpSpPr bwMode="auto">
          <a:xfrm>
            <a:off x="5375920" y="4653136"/>
            <a:ext cx="342900" cy="685800"/>
            <a:chOff x="2592" y="816"/>
            <a:chExt cx="288" cy="7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7FF4BE-03B4-4D73-BA80-78B1783D4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" y="816"/>
              <a:ext cx="192" cy="192"/>
            </a:xfrm>
            <a:prstGeom prst="ellips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AB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  <p:txBody>
            <a:bodyPr rot="0" vert="horz" wrap="none" lIns="91440" tIns="45720" rIns="91440" bIns="45720" anchor="ctr" anchorCtr="0" upright="1">
              <a:noAutofit/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7" name="Line 5">
              <a:extLst>
                <a:ext uri="{FF2B5EF4-FFF2-40B4-BE49-F238E27FC236}">
                  <a16:creationId xmlns:a16="http://schemas.microsoft.com/office/drawing/2014/main" id="{4FAD6695-CFE5-478D-9DA5-B418CCEEB3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36" y="1008"/>
              <a:ext cx="0" cy="336"/>
            </a:xfrm>
            <a:prstGeom prst="lin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</p:cxnSp>
        <p:cxnSp>
          <p:nvCxnSpPr>
            <p:cNvPr id="8" name="Line 6">
              <a:extLst>
                <a:ext uri="{FF2B5EF4-FFF2-40B4-BE49-F238E27FC236}">
                  <a16:creationId xmlns:a16="http://schemas.microsoft.com/office/drawing/2014/main" id="{F99465C0-88E7-4388-9A62-9890F40C4D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92" y="1152"/>
              <a:ext cx="288" cy="0"/>
            </a:xfrm>
            <a:prstGeom prst="lin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</p:cxnSp>
        <p:cxnSp>
          <p:nvCxnSpPr>
            <p:cNvPr id="9" name="Line 7">
              <a:extLst>
                <a:ext uri="{FF2B5EF4-FFF2-40B4-BE49-F238E27FC236}">
                  <a16:creationId xmlns:a16="http://schemas.microsoft.com/office/drawing/2014/main" id="{1F1DC971-B9C4-414C-AB85-65F4D9F5D2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604" y="1344"/>
              <a:ext cx="111" cy="192"/>
            </a:xfrm>
            <a:prstGeom prst="lin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</p:cxnSp>
        <p:cxnSp>
          <p:nvCxnSpPr>
            <p:cNvPr id="10" name="Line 8">
              <a:extLst>
                <a:ext uri="{FF2B5EF4-FFF2-40B4-BE49-F238E27FC236}">
                  <a16:creationId xmlns:a16="http://schemas.microsoft.com/office/drawing/2014/main" id="{3C0B27AA-ADFD-4DEF-BE59-D691EC8D13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36" y="1344"/>
              <a:ext cx="110" cy="192"/>
            </a:xfrm>
            <a:prstGeom prst="lin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</p:cxnSp>
      </p:grpSp>
      <p:sp>
        <p:nvSpPr>
          <p:cNvPr id="2" name="Oval 39">
            <a:extLst>
              <a:ext uri="{FF2B5EF4-FFF2-40B4-BE49-F238E27FC236}">
                <a16:creationId xmlns:a16="http://schemas.microsoft.com/office/drawing/2014/main" id="{537F02A9-0E5C-4AAE-9462-B6845E205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554" y="2267235"/>
            <a:ext cx="1571625" cy="64770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 In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Oval 40">
            <a:extLst>
              <a:ext uri="{FF2B5EF4-FFF2-40B4-BE49-F238E27FC236}">
                <a16:creationId xmlns:a16="http://schemas.microsoft.com/office/drawing/2014/main" id="{75DEB5BB-04A3-4574-A1B3-1768E9632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4434" y="5854149"/>
            <a:ext cx="1562100" cy="64770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Download Data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" name="Oval 41">
            <a:extLst>
              <a:ext uri="{FF2B5EF4-FFF2-40B4-BE49-F238E27FC236}">
                <a16:creationId xmlns:a16="http://schemas.microsoft.com/office/drawing/2014/main" id="{FDBB5288-7B2A-4B35-8B52-85E2D970F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872" y="4195793"/>
            <a:ext cx="1419225" cy="57785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  UP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Oval 42">
            <a:extLst>
              <a:ext uri="{FF2B5EF4-FFF2-40B4-BE49-F238E27FC236}">
                <a16:creationId xmlns:a16="http://schemas.microsoft.com/office/drawing/2014/main" id="{4DA6D4FF-6310-4A4B-B023-BC1AB07BB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989" y="5949399"/>
            <a:ext cx="1508125" cy="64770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Generate Data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Oval 43">
            <a:extLst>
              <a:ext uri="{FF2B5EF4-FFF2-40B4-BE49-F238E27FC236}">
                <a16:creationId xmlns:a16="http://schemas.microsoft.com/office/drawing/2014/main" id="{7D8AC3B0-0BC0-4F75-A703-0E8BEFB06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7585" y="4063780"/>
            <a:ext cx="1536701" cy="588328"/>
          </a:xfrm>
          <a:prstGeom prst="ellipse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Read More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748DE8-93BA-442C-8E36-6458BCA06824}"/>
              </a:ext>
            </a:extLst>
          </p:cNvPr>
          <p:cNvCxnSpPr/>
          <p:nvPr/>
        </p:nvCxnSpPr>
        <p:spPr>
          <a:xfrm flipV="1">
            <a:off x="5522367" y="3270368"/>
            <a:ext cx="0" cy="96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C59C6-BD49-4AF0-BDF3-AAFF72147F9D}"/>
              </a:ext>
            </a:extLst>
          </p:cNvPr>
          <p:cNvCxnSpPr>
            <a:cxnSpLocks/>
          </p:cNvCxnSpPr>
          <p:nvPr/>
        </p:nvCxnSpPr>
        <p:spPr>
          <a:xfrm flipV="1">
            <a:off x="6018755" y="4526557"/>
            <a:ext cx="1455931" cy="25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C76BC8-82D0-4DB1-8221-C5EBE0B5BD34}"/>
              </a:ext>
            </a:extLst>
          </p:cNvPr>
          <p:cNvCxnSpPr>
            <a:cxnSpLocks/>
          </p:cNvCxnSpPr>
          <p:nvPr/>
        </p:nvCxnSpPr>
        <p:spPr>
          <a:xfrm>
            <a:off x="5954134" y="5363611"/>
            <a:ext cx="1520552" cy="58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9F3935-4172-4F60-AD87-D7F598F89B20}"/>
              </a:ext>
            </a:extLst>
          </p:cNvPr>
          <p:cNvCxnSpPr>
            <a:cxnSpLocks/>
          </p:cNvCxnSpPr>
          <p:nvPr/>
        </p:nvCxnSpPr>
        <p:spPr>
          <a:xfrm flipH="1">
            <a:off x="4140862" y="5463624"/>
            <a:ext cx="1125918" cy="61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C3B4BD-6556-4CE1-9770-E5594BFE9DEB}"/>
              </a:ext>
            </a:extLst>
          </p:cNvPr>
          <p:cNvCxnSpPr>
            <a:cxnSpLocks/>
          </p:cNvCxnSpPr>
          <p:nvPr/>
        </p:nvCxnSpPr>
        <p:spPr>
          <a:xfrm flipH="1" flipV="1">
            <a:off x="4010534" y="4357944"/>
            <a:ext cx="1277292" cy="3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">
            <a:extLst>
              <a:ext uri="{FF2B5EF4-FFF2-40B4-BE49-F238E27FC236}">
                <a16:creationId xmlns:a16="http://schemas.microsoft.com/office/drawing/2014/main" id="{FD6C1D00-78A0-4E9E-8E02-7649CA444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73" y="956898"/>
            <a:ext cx="41553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 Use case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2441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F4027A-A301-496A-8E76-0ECE24280075}"/>
              </a:ext>
            </a:extLst>
          </p:cNvPr>
          <p:cNvGrpSpPr>
            <a:grpSpLocks/>
          </p:cNvGrpSpPr>
          <p:nvPr/>
        </p:nvGrpSpPr>
        <p:grpSpPr bwMode="auto">
          <a:xfrm>
            <a:off x="5603719" y="4149080"/>
            <a:ext cx="492281" cy="685800"/>
            <a:chOff x="2592" y="816"/>
            <a:chExt cx="288" cy="7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CC7BFD-D1B8-46F7-9776-918C8E6CC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" y="816"/>
              <a:ext cx="192" cy="192"/>
            </a:xfrm>
            <a:prstGeom prst="ellips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AB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  <p:txBody>
            <a:bodyPr rot="0" vert="horz" wrap="none" lIns="91440" tIns="45720" rIns="91440" bIns="45720" anchor="ctr" anchorCtr="0" upright="1">
              <a:noAutofit/>
            </a:bodyPr>
            <a:lstStyle/>
            <a:p>
              <a:endParaRPr lang="en-US"/>
            </a:p>
          </p:txBody>
        </p:sp>
        <p:cxnSp>
          <p:nvCxnSpPr>
            <p:cNvPr id="6" name="Line 5">
              <a:extLst>
                <a:ext uri="{FF2B5EF4-FFF2-40B4-BE49-F238E27FC236}">
                  <a16:creationId xmlns:a16="http://schemas.microsoft.com/office/drawing/2014/main" id="{163E744C-7903-45EC-A2D8-CBD813CA5A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36" y="1008"/>
              <a:ext cx="0" cy="336"/>
            </a:xfrm>
            <a:prstGeom prst="lin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</p:cxnSp>
        <p:cxnSp>
          <p:nvCxnSpPr>
            <p:cNvPr id="7" name="Line 6">
              <a:extLst>
                <a:ext uri="{FF2B5EF4-FFF2-40B4-BE49-F238E27FC236}">
                  <a16:creationId xmlns:a16="http://schemas.microsoft.com/office/drawing/2014/main" id="{723A8FCC-BF1D-4AC5-9EF2-2D8952AC14D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92" y="1152"/>
              <a:ext cx="288" cy="0"/>
            </a:xfrm>
            <a:prstGeom prst="lin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</p:cxnSp>
        <p:cxnSp>
          <p:nvCxnSpPr>
            <p:cNvPr id="8" name="Line 7">
              <a:extLst>
                <a:ext uri="{FF2B5EF4-FFF2-40B4-BE49-F238E27FC236}">
                  <a16:creationId xmlns:a16="http://schemas.microsoft.com/office/drawing/2014/main" id="{1D423AC7-565A-4E2A-97E9-0AED310393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604" y="1344"/>
              <a:ext cx="111" cy="192"/>
            </a:xfrm>
            <a:prstGeom prst="lin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</p:cxnSp>
        <p:cxnSp>
          <p:nvCxnSpPr>
            <p:cNvPr id="9" name="Line 8">
              <a:extLst>
                <a:ext uri="{FF2B5EF4-FFF2-40B4-BE49-F238E27FC236}">
                  <a16:creationId xmlns:a16="http://schemas.microsoft.com/office/drawing/2014/main" id="{DBB53CC7-6747-41C6-9F45-86B71E459F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36" y="1344"/>
              <a:ext cx="110" cy="192"/>
            </a:xfrm>
            <a:prstGeom prst="line">
              <a:avLst/>
            </a:prstGeom>
            <a:noFill/>
            <a:ln w="9525">
              <a:solidFill>
                <a:srgbClr val="5B524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EC8BA"/>
                    </a:outerShdw>
                  </a:effectLst>
                </a14:hiddenEffects>
              </a:ext>
            </a:extLst>
          </p:spPr>
        </p:cxnSp>
      </p:grpSp>
      <p:sp>
        <p:nvSpPr>
          <p:cNvPr id="10" name="Oval 49">
            <a:extLst>
              <a:ext uri="{FF2B5EF4-FFF2-40B4-BE49-F238E27FC236}">
                <a16:creationId xmlns:a16="http://schemas.microsoft.com/office/drawing/2014/main" id="{1DBE8C2E-1D56-4FAF-975A-098D4556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034" y="2887310"/>
            <a:ext cx="2256288" cy="64770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 In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Oval 19264">
            <a:extLst>
              <a:ext uri="{FF2B5EF4-FFF2-40B4-BE49-F238E27FC236}">
                <a16:creationId xmlns:a16="http://schemas.microsoft.com/office/drawing/2014/main" id="{3B4BF895-9F97-4C6A-B148-8B3DCA521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900" y="5448951"/>
            <a:ext cx="2242613" cy="64770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Download User Data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" name="Oval 63">
            <a:extLst>
              <a:ext uri="{FF2B5EF4-FFF2-40B4-BE49-F238E27FC236}">
                <a16:creationId xmlns:a16="http://schemas.microsoft.com/office/drawing/2014/main" id="{5BDABF2E-1B94-44DD-966C-F3696C02B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923" y="5448951"/>
            <a:ext cx="2165125" cy="64770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Check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Oval 52">
            <a:extLst>
              <a:ext uri="{FF2B5EF4-FFF2-40B4-BE49-F238E27FC236}">
                <a16:creationId xmlns:a16="http://schemas.microsoft.com/office/drawing/2014/main" id="{333D9A40-4A04-49F4-A90E-DCF8E0EC4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899" y="2944460"/>
            <a:ext cx="2206150" cy="590550"/>
          </a:xfrm>
          <a:prstGeom prst="ellipse">
            <a:avLst/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Read More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858AC9-CA81-4132-9389-3288A36A0235}"/>
              </a:ext>
            </a:extLst>
          </p:cNvPr>
          <p:cNvCxnSpPr>
            <a:cxnSpLocks/>
          </p:cNvCxnSpPr>
          <p:nvPr/>
        </p:nvCxnSpPr>
        <p:spPr>
          <a:xfrm flipV="1">
            <a:off x="6241243" y="3440237"/>
            <a:ext cx="1434453" cy="86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CF6689-6920-4C87-9BB8-FB8CB636921A}"/>
              </a:ext>
            </a:extLst>
          </p:cNvPr>
          <p:cNvCxnSpPr>
            <a:cxnSpLocks/>
          </p:cNvCxnSpPr>
          <p:nvPr/>
        </p:nvCxnSpPr>
        <p:spPr>
          <a:xfrm>
            <a:off x="6191383" y="4860280"/>
            <a:ext cx="1299517" cy="58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D31E0D-86CA-42C1-BEB2-C56992D02330}"/>
              </a:ext>
            </a:extLst>
          </p:cNvPr>
          <p:cNvCxnSpPr>
            <a:cxnSpLocks/>
          </p:cNvCxnSpPr>
          <p:nvPr/>
        </p:nvCxnSpPr>
        <p:spPr>
          <a:xfrm flipH="1">
            <a:off x="3890501" y="4870236"/>
            <a:ext cx="1713219" cy="7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21981A-F81C-4039-A17B-A0F59B67A175}"/>
              </a:ext>
            </a:extLst>
          </p:cNvPr>
          <p:cNvCxnSpPr>
            <a:cxnSpLocks/>
          </p:cNvCxnSpPr>
          <p:nvPr/>
        </p:nvCxnSpPr>
        <p:spPr>
          <a:xfrm flipH="1" flipV="1">
            <a:off x="3890500" y="3440237"/>
            <a:ext cx="1710214" cy="88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5">
            <a:extLst>
              <a:ext uri="{FF2B5EF4-FFF2-40B4-BE49-F238E27FC236}">
                <a16:creationId xmlns:a16="http://schemas.microsoft.com/office/drawing/2014/main" id="{6047E323-8AFD-48CE-A746-84EECE3B7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1948"/>
            <a:ext cx="460895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 Use case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3382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75000"/>
              </a:schemeClr>
            </a:gs>
            <a:gs pos="50000">
              <a:schemeClr val="tx1">
                <a:lumMod val="65000"/>
              </a:schemeClr>
            </a:gs>
            <a:gs pos="100000">
              <a:schemeClr val="tx1">
                <a:lumMod val="75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929870-1EED-45D8-8CE4-CBD9B734F90B}"/>
              </a:ext>
            </a:extLst>
          </p:cNvPr>
          <p:cNvGrpSpPr/>
          <p:nvPr/>
        </p:nvGrpSpPr>
        <p:grpSpPr>
          <a:xfrm>
            <a:off x="1631504" y="1371600"/>
            <a:ext cx="287655" cy="283845"/>
            <a:chOff x="0" y="0"/>
            <a:chExt cx="287655" cy="2840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ACD4A9-FDC7-4375-9BE5-85FBEBBBFAD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87655" cy="2571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FFE746-9106-490F-9888-B6DC440431F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1440" y="43307"/>
              <a:ext cx="53340" cy="24079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149AC9-0DD1-4FB8-BF2F-0F273F68D10E}"/>
                </a:ext>
              </a:extLst>
            </p:cNvPr>
            <p:cNvSpPr/>
            <p:nvPr/>
          </p:nvSpPr>
          <p:spPr>
            <a:xfrm>
              <a:off x="91745" y="51562"/>
              <a:ext cx="53596" cy="24155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8709E4-4EA7-4BE1-9E6F-578F9588A519}"/>
                </a:ext>
              </a:extLst>
            </p:cNvPr>
            <p:cNvSpPr/>
            <p:nvPr/>
          </p:nvSpPr>
          <p:spPr>
            <a:xfrm>
              <a:off x="131369" y="49505"/>
              <a:ext cx="50673" cy="2243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9" name="Flowchart: Internal Storage 2049">
            <a:extLst>
              <a:ext uri="{FF2B5EF4-FFF2-40B4-BE49-F238E27FC236}">
                <a16:creationId xmlns:a16="http://schemas.microsoft.com/office/drawing/2014/main" id="{E3B2D315-AEA1-49D4-A9CA-D116C89E2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856" y="3941763"/>
            <a:ext cx="2124075" cy="1400175"/>
          </a:xfrm>
          <a:prstGeom prst="flowChartInternalStorage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User Sign In</a:t>
            </a:r>
            <a:endParaRPr kumimoji="0" lang="en-US" altLang="en-US" sz="44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Flowchart: Alternate Process 2055">
            <a:extLst>
              <a:ext uri="{FF2B5EF4-FFF2-40B4-BE49-F238E27FC236}">
                <a16:creationId xmlns:a16="http://schemas.microsoft.com/office/drawing/2014/main" id="{1769B2D7-AAC6-4387-8517-2968D9D55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653" y="3386848"/>
            <a:ext cx="971550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 In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Flowchart: Alternate Process 2056">
            <a:extLst>
              <a:ext uri="{FF2B5EF4-FFF2-40B4-BE49-F238E27FC236}">
                <a16:creationId xmlns:a16="http://schemas.microsoft.com/office/drawing/2014/main" id="{BB83C5D4-07E9-421C-B938-B38BBDE07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789" y="4393948"/>
            <a:ext cx="971551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 Up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" name="Flowchart: Alternate Process 2057">
            <a:extLst>
              <a:ext uri="{FF2B5EF4-FFF2-40B4-BE49-F238E27FC236}">
                <a16:creationId xmlns:a16="http://schemas.microsoft.com/office/drawing/2014/main" id="{C1DA4FCB-83E1-4DEF-AD8D-D679A72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788" y="5352054"/>
            <a:ext cx="971551" cy="381000"/>
          </a:xfrm>
          <a:prstGeom prst="flowChartAlternateProcess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Read Me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060">
            <a:extLst>
              <a:ext uri="{FF2B5EF4-FFF2-40B4-BE49-F238E27FC236}">
                <a16:creationId xmlns:a16="http://schemas.microsoft.com/office/drawing/2014/main" id="{30DF5572-43B0-4FE8-9C39-DC200EF60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165" y="5455769"/>
            <a:ext cx="1257300" cy="381000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Password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061">
            <a:extLst>
              <a:ext uri="{FF2B5EF4-FFF2-40B4-BE49-F238E27FC236}">
                <a16:creationId xmlns:a16="http://schemas.microsoft.com/office/drawing/2014/main" id="{84C7CEF6-5483-4DDC-9163-D8C966FC8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164" y="3429000"/>
            <a:ext cx="1478227" cy="406833"/>
          </a:xfrm>
          <a:prstGeom prst="rect">
            <a:avLst/>
          </a:prstGeom>
          <a:solidFill>
            <a:srgbClr val="A5A5A5"/>
          </a:solidFill>
          <a:ln w="12700">
            <a:solidFill>
              <a:srgbClr val="27272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ID Or Number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192F8-9460-4993-B3F6-D7B6CF0FF219}"/>
              </a:ext>
            </a:extLst>
          </p:cNvPr>
          <p:cNvCxnSpPr>
            <a:cxnSpLocks/>
          </p:cNvCxnSpPr>
          <p:nvPr/>
        </p:nvCxnSpPr>
        <p:spPr>
          <a:xfrm flipV="1">
            <a:off x="7155636" y="3819779"/>
            <a:ext cx="990529" cy="348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964921-FF70-40EB-854A-68FB3522B704}"/>
              </a:ext>
            </a:extLst>
          </p:cNvPr>
          <p:cNvCxnSpPr>
            <a:cxnSpLocks/>
          </p:cNvCxnSpPr>
          <p:nvPr/>
        </p:nvCxnSpPr>
        <p:spPr>
          <a:xfrm>
            <a:off x="7152986" y="5341938"/>
            <a:ext cx="993179" cy="3101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EADAC3-5D3D-4E13-B21A-52EB3E46A0AC}"/>
              </a:ext>
            </a:extLst>
          </p:cNvPr>
          <p:cNvCxnSpPr>
            <a:cxnSpLocks/>
          </p:cNvCxnSpPr>
          <p:nvPr/>
        </p:nvCxnSpPr>
        <p:spPr>
          <a:xfrm flipH="1" flipV="1">
            <a:off x="3393637" y="3609456"/>
            <a:ext cx="1236340" cy="5257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28F59C-15E1-4BF6-AED4-CD1D4C944E2A}"/>
              </a:ext>
            </a:extLst>
          </p:cNvPr>
          <p:cNvCxnSpPr>
            <a:cxnSpLocks/>
          </p:cNvCxnSpPr>
          <p:nvPr/>
        </p:nvCxnSpPr>
        <p:spPr>
          <a:xfrm flipH="1">
            <a:off x="3359681" y="4626539"/>
            <a:ext cx="12702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27CCC9-78F0-41A6-89D7-3C5B6817F796}"/>
              </a:ext>
            </a:extLst>
          </p:cNvPr>
          <p:cNvCxnSpPr>
            <a:cxnSpLocks/>
          </p:cNvCxnSpPr>
          <p:nvPr/>
        </p:nvCxnSpPr>
        <p:spPr>
          <a:xfrm flipH="1">
            <a:off x="3393637" y="5281092"/>
            <a:ext cx="1163528" cy="229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">
            <a:extLst>
              <a:ext uri="{FF2B5EF4-FFF2-40B4-BE49-F238E27FC236}">
                <a16:creationId xmlns:a16="http://schemas.microsoft.com/office/drawing/2014/main" id="{52484F43-C0B8-41E9-8D50-2577A26B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88" y="795038"/>
            <a:ext cx="374441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87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PHASE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endParaRPr kumimoji="0" lang="en-US" altLang="en-US" sz="4000" b="1" i="0" u="sng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62100F00-F0C7-4F91-9FFC-07C921C5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967" y="3941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41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0" grpId="0"/>
    </p:bld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erli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245</TotalTime>
  <Words>482</Words>
  <Application>Microsoft Office PowerPoint</Application>
  <PresentationFormat>Widescreen</PresentationFormat>
  <Paragraphs>140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Algerian</vt:lpstr>
      <vt:lpstr>Arial</vt:lpstr>
      <vt:lpstr>Calibri</vt:lpstr>
      <vt:lpstr>Garamond</vt:lpstr>
      <vt:lpstr>Georgia</vt:lpstr>
      <vt:lpstr>Times New Roman</vt:lpstr>
      <vt:lpstr>Trebuchet MS</vt:lpstr>
      <vt:lpstr>Wingdings</vt:lpstr>
      <vt:lpstr>Berlin</vt:lpstr>
      <vt:lpstr>1_Berlin</vt:lpstr>
      <vt:lpstr>Organic</vt:lpstr>
      <vt:lpstr>PowerPoint Presentation</vt:lpstr>
      <vt:lpstr>PowerPoint Presentation</vt:lpstr>
      <vt:lpstr>PowerPoint Presentation</vt:lpstr>
      <vt:lpstr>PowerPoint Presentation</vt:lpstr>
      <vt:lpstr> Name of component               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ws</dc:creator>
  <cp:lastModifiedBy>mustafa hasan</cp:lastModifiedBy>
  <cp:revision>86</cp:revision>
  <dcterms:created xsi:type="dcterms:W3CDTF">2017-10-23T09:06:44Z</dcterms:created>
  <dcterms:modified xsi:type="dcterms:W3CDTF">2021-02-20T20:09:15Z</dcterms:modified>
</cp:coreProperties>
</file>